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76" r:id="rId7"/>
    <p:sldId id="263" r:id="rId8"/>
    <p:sldId id="264" r:id="rId9"/>
    <p:sldId id="259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2777-0B1E-436D-B3A2-6574E0C1E4B3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D8BBF-9B08-4D66-A9EF-81A6691F1A6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751E-44E8-4BF8-9F30-A7FF7076ED18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A1B-06E2-49FF-A17C-F21A31D36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MICRON%20PRO\Desktop\LOGOPEDYCZNA%20WYMIANA%20POCZT&#211;WEK\Vivaldi%20-%20Jesien%20(Cztery%20Pory%20Roku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lakaty-cztery-pory-roku-wiosna-lato-jesien-zima-drzewo-sztuki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0"/>
            <a:ext cx="6858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071546"/>
            <a:ext cx="4929190" cy="121444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Vladimir Script" pitchFamily="66" charset="0"/>
              </a:rPr>
              <a:t>CZTERY   PORY </a:t>
            </a:r>
            <a:br>
              <a:rPr lang="pl-PL" b="1" dirty="0" smtClean="0">
                <a:latin typeface="Vladimir Script" pitchFamily="66" charset="0"/>
              </a:rPr>
            </a:br>
            <a:r>
              <a:rPr lang="pl-PL" b="1" dirty="0" smtClean="0">
                <a:latin typeface="Vladimir Script" pitchFamily="66" charset="0"/>
              </a:rPr>
              <a:t>ROKU</a:t>
            </a:r>
            <a:endParaRPr lang="pl-PL" b="1" dirty="0">
              <a:latin typeface="Vladimir Script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2786058"/>
            <a:ext cx="4486284" cy="175260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Vladimir Script" pitchFamily="66" charset="0"/>
              </a:rPr>
              <a:t>TOMIK    WIERSZY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Vladimir Script" pitchFamily="66" charset="0"/>
              </a:rPr>
              <a:t>„Jasia i Małgosi”</a:t>
            </a:r>
            <a:endParaRPr lang="pl-PL" b="1" dirty="0">
              <a:solidFill>
                <a:schemeClr val="tx1"/>
              </a:solidFill>
              <a:latin typeface="Vladimir Script" pitchFamily="66" charset="0"/>
            </a:endParaRPr>
          </a:p>
        </p:txBody>
      </p:sp>
      <p:pic>
        <p:nvPicPr>
          <p:cNvPr id="5" name="Obraz 4" descr="attachment1.2111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4429132"/>
            <a:ext cx="1643074" cy="1643074"/>
          </a:xfrm>
          <a:prstGeom prst="rect">
            <a:avLst/>
          </a:prstGeom>
        </p:spPr>
      </p:pic>
      <p:pic>
        <p:nvPicPr>
          <p:cNvPr id="7" name="Vivaldi - Jesien (Cztery Pory Rok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 flipV="1">
            <a:off x="571472" y="6072206"/>
            <a:ext cx="304800" cy="35719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71538" y="6357958"/>
            <a:ext cx="52998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Kliknij głośnik jeśli chcesz usłyszeć podkład muzyczny – Vivaldi „Cztery pory roku – Jesień”</a:t>
            </a:r>
            <a:endParaRPr lang="pl-PL" sz="1100" dirty="0"/>
          </a:p>
        </p:txBody>
      </p:sp>
    </p:spTree>
    <p:custDataLst>
      <p:tags r:id="rId1"/>
    </p:custDataLst>
  </p:cSld>
  <p:clrMapOvr>
    <a:masterClrMapping/>
  </p:clrMapOvr>
  <p:transition spd="slow"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ani-jesien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5500695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4286250"/>
          </a:xfrm>
        </p:spPr>
        <p:txBody>
          <a:bodyPr>
            <a:normAutofit/>
          </a:bodyPr>
          <a:lstStyle/>
          <a:p>
            <a:pPr fontAlgn="base"/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 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 </a:t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596" y="285728"/>
            <a:ext cx="274479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000" b="1" dirty="0" smtClean="0"/>
              <a:t>„Jesień”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Wiatr złowrogo zawiewa,</a:t>
            </a:r>
          </a:p>
          <a:p>
            <a:pPr algn="ctr" fontAlgn="base"/>
            <a:r>
              <a:rPr lang="pl-PL" b="1" dirty="0" smtClean="0"/>
              <a:t>Zimny deszcz nas moczy,</a:t>
            </a:r>
          </a:p>
          <a:p>
            <a:pPr algn="ctr" fontAlgn="base"/>
            <a:r>
              <a:rPr lang="pl-PL" b="1" dirty="0" smtClean="0"/>
              <a:t>Piękne lato już minęło,</a:t>
            </a:r>
          </a:p>
          <a:p>
            <a:pPr algn="ctr" fontAlgn="base"/>
            <a:r>
              <a:rPr lang="pl-PL" b="1" dirty="0" smtClean="0"/>
              <a:t>To już jesień do nas kroczy.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Oskar z rodzicami</a:t>
            </a:r>
          </a:p>
          <a:p>
            <a:pPr algn="ctr" fontAlgn="base"/>
            <a:r>
              <a:rPr lang="pl-PL" b="1" dirty="0" smtClean="0"/>
              <a:t>Grupa Smerfy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596" y="3164681"/>
            <a:ext cx="296273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000" b="1" dirty="0" smtClean="0"/>
              <a:t>„Jesień”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Idzie jesień,</a:t>
            </a:r>
          </a:p>
          <a:p>
            <a:pPr algn="ctr" fontAlgn="base"/>
            <a:r>
              <a:rPr lang="pl-PL" b="1" dirty="0" smtClean="0"/>
              <a:t>Jeż jabłuszko niesie.</a:t>
            </a:r>
          </a:p>
          <a:p>
            <a:pPr algn="ctr" fontAlgn="base"/>
            <a:r>
              <a:rPr lang="pl-PL" b="1" dirty="0" smtClean="0"/>
              <a:t>Kasztany z drzew spadają, </a:t>
            </a:r>
          </a:p>
          <a:p>
            <a:pPr algn="ctr" fontAlgn="base"/>
            <a:r>
              <a:rPr lang="pl-PL" b="1" dirty="0" smtClean="0"/>
              <a:t>Dzieci je chętnie zbierają.</a:t>
            </a:r>
          </a:p>
          <a:p>
            <a:pPr algn="ctr" fontAlgn="base"/>
            <a:r>
              <a:rPr lang="pl-PL" b="1" dirty="0" smtClean="0"/>
              <a:t>Kolorowe listki leżą wokół – </a:t>
            </a:r>
          </a:p>
          <a:p>
            <a:pPr algn="ctr" fontAlgn="base"/>
            <a:r>
              <a:rPr lang="pl-PL" b="1" dirty="0" smtClean="0"/>
              <a:t>- to najpiękniejsza pora roku!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Joanna z rodzicami</a:t>
            </a:r>
          </a:p>
          <a:p>
            <a:pPr algn="ctr" fontAlgn="base"/>
            <a:r>
              <a:rPr lang="pl-PL" b="1" dirty="0" smtClean="0"/>
              <a:t>Grupa Smerfy</a:t>
            </a:r>
          </a:p>
          <a:p>
            <a:pPr fontAlgn="base"/>
            <a:r>
              <a:rPr lang="pl-PL" b="1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xit" presetSubtype="1" fill="hold" grpId="1" nodeType="afterEffect">
                                  <p:stCondLst>
                                    <p:cond delay="3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" presetID="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ani-jesien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5500695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4286250"/>
          </a:xfrm>
        </p:spPr>
        <p:txBody>
          <a:bodyPr>
            <a:normAutofit/>
          </a:bodyPr>
          <a:lstStyle/>
          <a:p>
            <a:pPr fontAlgn="base"/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 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 </a:t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7158" y="357166"/>
            <a:ext cx="298536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000" b="1" dirty="0" smtClean="0"/>
              <a:t>„Jesień”</a:t>
            </a:r>
          </a:p>
          <a:p>
            <a:pPr algn="ctr" fontAlgn="base"/>
            <a:r>
              <a:rPr lang="pl-PL" dirty="0" smtClean="0"/>
              <a:t> </a:t>
            </a:r>
          </a:p>
          <a:p>
            <a:pPr algn="ctr" fontAlgn="base"/>
            <a:r>
              <a:rPr lang="pl-PL" b="1" dirty="0" smtClean="0"/>
              <a:t>Idzie jesień kolorowa,</a:t>
            </a:r>
          </a:p>
          <a:p>
            <a:pPr algn="ctr" fontAlgn="base"/>
            <a:r>
              <a:rPr lang="pl-PL" b="1" dirty="0" smtClean="0"/>
              <a:t>Złota, żółta i czerwona.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Niesie nam w koszyczku dary,</a:t>
            </a:r>
          </a:p>
          <a:p>
            <a:pPr algn="ctr" fontAlgn="base"/>
            <a:r>
              <a:rPr lang="pl-PL" b="1" dirty="0" smtClean="0"/>
              <a:t>Listki, grzybki i kasztany.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Dominik z mamą</a:t>
            </a:r>
          </a:p>
          <a:p>
            <a:pPr algn="ctr" fontAlgn="base"/>
            <a:r>
              <a:rPr lang="pl-PL" b="1" dirty="0" smtClean="0"/>
              <a:t>Grupa Smerfy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3714752"/>
            <a:ext cx="278198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000" b="1" dirty="0" smtClean="0"/>
              <a:t>„Jesień”</a:t>
            </a:r>
          </a:p>
          <a:p>
            <a:pPr algn="ctr" fontAlgn="base"/>
            <a:r>
              <a:rPr lang="pl-PL" dirty="0" smtClean="0"/>
              <a:t> </a:t>
            </a:r>
          </a:p>
          <a:p>
            <a:pPr algn="ctr" fontAlgn="base"/>
            <a:r>
              <a:rPr lang="pl-PL" b="1" dirty="0" smtClean="0"/>
              <a:t>Pani Jesień dary niesie</a:t>
            </a:r>
          </a:p>
          <a:p>
            <a:pPr algn="ctr" fontAlgn="base"/>
            <a:r>
              <a:rPr lang="pl-PL" b="1" dirty="0" smtClean="0"/>
              <a:t>Złote liście ma w kieszeni</a:t>
            </a:r>
          </a:p>
          <a:p>
            <a:pPr algn="ctr" fontAlgn="base"/>
            <a:r>
              <a:rPr lang="pl-PL" b="1" dirty="0" smtClean="0"/>
              <a:t>W bród kasztanów i żołędzi</a:t>
            </a:r>
          </a:p>
          <a:p>
            <a:pPr algn="ctr" fontAlgn="base"/>
            <a:r>
              <a:rPr lang="pl-PL" b="1" dirty="0" smtClean="0"/>
              <a:t>Lato szybko stąd przepędzi.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Olga z rodzicami</a:t>
            </a:r>
          </a:p>
          <a:p>
            <a:pPr algn="ctr" fontAlgn="base"/>
            <a:r>
              <a:rPr lang="pl-PL" b="1" dirty="0" smtClean="0"/>
              <a:t>grupa SMERFY</a:t>
            </a:r>
          </a:p>
          <a:p>
            <a:pPr algn="ctr"/>
            <a:endParaRPr lang="pl-PL" b="1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xit" presetSubtype="1" fill="hold" grpId="1" nodeType="clickEffect">
                                  <p:stCondLst>
                                    <p:cond delay="2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f-eTxV-xVdF-H1eu_dlugi-weekend-na-rowerze-5-tras-dla-dzieci-w-okolicy-warszawy-poradnik-1920x1080-no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0"/>
            <a:ext cx="5857884" cy="6858000"/>
          </a:xfrm>
          <a:prstGeom prst="rect">
            <a:avLst/>
          </a:prstGeom>
        </p:spPr>
      </p:pic>
      <p:pic>
        <p:nvPicPr>
          <p:cNvPr id="2" name="Obraz 1" descr="9551-jesienne-zbiory--grzybobranie-l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4" y="0"/>
            <a:ext cx="9160834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30718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2800" b="1" dirty="0" smtClean="0">
                <a:solidFill>
                  <a:schemeClr val="bg1"/>
                </a:solidFill>
              </a:rPr>
              <a:t>„Grzybobranie”</a:t>
            </a:r>
          </a:p>
          <a:p>
            <a:pPr fontAlgn="base"/>
            <a:r>
              <a:rPr lang="pl-PL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Znowu przyszła Pani Jesień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Piękna, złota, kolorowa,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Już koszyk trzeba ruszyć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I na grzyby czas wyruszyć.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Julcia z rodzicami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grupa SMERFY</a:t>
            </a:r>
          </a:p>
          <a:p>
            <a:pPr fontAlgn="base"/>
            <a:r>
              <a:rPr lang="pl-PL" dirty="0" smtClean="0">
                <a:solidFill>
                  <a:schemeClr val="bg1"/>
                </a:solidFill>
              </a:rPr>
              <a:t> 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gf-eTxV-xVdF-H1eu_dlugi-weekend-na-rowerze-5-tras-dla-dzieci-w-okolicy-warszawy-poradnik-1920x1080-no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0"/>
            <a:ext cx="5857884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786578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35718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2800" b="1" dirty="0" smtClean="0"/>
              <a:t>„Jesień Karola</a:t>
            </a:r>
            <a:r>
              <a:rPr lang="pl-PL" b="1" dirty="0" smtClean="0"/>
              <a:t>”</a:t>
            </a:r>
          </a:p>
          <a:p>
            <a:pPr algn="ctr" fontAlgn="base"/>
            <a:r>
              <a:rPr lang="pl-PL" dirty="0" smtClean="0"/>
              <a:t> </a:t>
            </a:r>
          </a:p>
          <a:p>
            <a:pPr algn="ctr" fontAlgn="base"/>
            <a:r>
              <a:rPr lang="pl-PL" sz="1600" b="1" dirty="0" smtClean="0"/>
              <a:t>Złota jesień za oknami, </a:t>
            </a:r>
          </a:p>
          <a:p>
            <a:pPr algn="ctr" fontAlgn="base"/>
            <a:r>
              <a:rPr lang="pl-PL" sz="1600" b="1" dirty="0" smtClean="0"/>
              <a:t>Znów się bawię kasztanami.</a:t>
            </a:r>
          </a:p>
          <a:p>
            <a:pPr algn="ctr" fontAlgn="base"/>
            <a:r>
              <a:rPr lang="pl-PL" sz="1600" b="1" dirty="0" smtClean="0"/>
              <a:t>A wiewiórka w łapkach niesie,</a:t>
            </a:r>
          </a:p>
          <a:p>
            <a:pPr algn="ctr" fontAlgn="base"/>
            <a:r>
              <a:rPr lang="pl-PL" sz="1600" b="1" dirty="0" smtClean="0"/>
              <a:t>Trzy żołędzie i orzeszek.</a:t>
            </a:r>
          </a:p>
          <a:p>
            <a:pPr algn="ctr" fontAlgn="base"/>
            <a:r>
              <a:rPr lang="pl-PL" sz="1600" b="1" dirty="0" smtClean="0"/>
              <a:t> </a:t>
            </a:r>
          </a:p>
          <a:p>
            <a:pPr algn="ctr" fontAlgn="base"/>
            <a:r>
              <a:rPr lang="pl-PL" sz="1600" b="1" dirty="0" smtClean="0"/>
              <a:t>Szumią żółte liście drzew, </a:t>
            </a:r>
          </a:p>
          <a:p>
            <a:pPr algn="ctr" fontAlgn="base"/>
            <a:r>
              <a:rPr lang="pl-PL" sz="1600" b="1" dirty="0" smtClean="0"/>
              <a:t>Czasem jeszcze ciepło jest,</a:t>
            </a:r>
          </a:p>
          <a:p>
            <a:pPr algn="ctr" fontAlgn="base"/>
            <a:r>
              <a:rPr lang="pl-PL" sz="1600" b="1" dirty="0" smtClean="0"/>
              <a:t>Więc rowerem z rodzicami</a:t>
            </a:r>
          </a:p>
          <a:p>
            <a:pPr algn="ctr" fontAlgn="base"/>
            <a:r>
              <a:rPr lang="pl-PL" sz="1600" b="1" dirty="0" smtClean="0"/>
              <a:t>Można jeździć godzinami.</a:t>
            </a:r>
          </a:p>
          <a:p>
            <a:pPr algn="ctr" fontAlgn="base"/>
            <a:r>
              <a:rPr lang="pl-PL" sz="1600" b="1" dirty="0" smtClean="0"/>
              <a:t>Na wrzosowe pola w lesie,</a:t>
            </a:r>
          </a:p>
          <a:p>
            <a:pPr algn="ctr" fontAlgn="base"/>
            <a:r>
              <a:rPr lang="pl-PL" sz="1600" b="1" dirty="0" smtClean="0"/>
              <a:t>Lub do sadu gdzie jeż niesie,</a:t>
            </a:r>
          </a:p>
          <a:p>
            <a:pPr algn="ctr" fontAlgn="base"/>
            <a:r>
              <a:rPr lang="pl-PL" sz="1600" b="1" dirty="0" smtClean="0"/>
              <a:t>Smaczne jabłka i gruszeczki,</a:t>
            </a:r>
          </a:p>
          <a:p>
            <a:pPr algn="ctr" fontAlgn="base"/>
            <a:r>
              <a:rPr lang="pl-PL" sz="1600" b="1" dirty="0" smtClean="0"/>
              <a:t>Nieraz trafią się śliweczki.</a:t>
            </a:r>
          </a:p>
          <a:p>
            <a:pPr algn="ctr" fontAlgn="base"/>
            <a:r>
              <a:rPr lang="pl-PL" sz="1600" b="1" dirty="0" smtClean="0"/>
              <a:t> </a:t>
            </a:r>
          </a:p>
          <a:p>
            <a:pPr algn="ctr" fontAlgn="base"/>
            <a:r>
              <a:rPr lang="pl-PL" sz="1600" b="1" dirty="0" smtClean="0"/>
              <a:t>Sporo pracy mam w ogrodzie,</a:t>
            </a:r>
          </a:p>
          <a:p>
            <a:pPr algn="ctr" fontAlgn="base"/>
            <a:r>
              <a:rPr lang="pl-PL" sz="1600" b="1" dirty="0" smtClean="0"/>
              <a:t>Z dziadkiem liście grabię co dzień.</a:t>
            </a:r>
          </a:p>
          <a:p>
            <a:pPr algn="ctr" fontAlgn="base"/>
            <a:r>
              <a:rPr lang="pl-PL" sz="1600" b="1" dirty="0" smtClean="0"/>
              <a:t>Gdy za oknem widać mgłę,</a:t>
            </a:r>
          </a:p>
          <a:p>
            <a:pPr algn="ctr" fontAlgn="base"/>
            <a:r>
              <a:rPr lang="pl-PL" sz="1600" b="1" dirty="0" smtClean="0"/>
              <a:t>Kurtka, czapka przyda się.</a:t>
            </a:r>
          </a:p>
          <a:p>
            <a:pPr algn="ctr" fontAlgn="base"/>
            <a:r>
              <a:rPr lang="pl-PL" sz="1600" b="1" dirty="0" smtClean="0"/>
              <a:t> </a:t>
            </a:r>
          </a:p>
          <a:p>
            <a:pPr algn="ctr" fontAlgn="base"/>
            <a:r>
              <a:rPr lang="pl-PL" sz="1600" b="1" dirty="0" smtClean="0"/>
              <a:t>Lubię jesień bo to pora,</a:t>
            </a:r>
          </a:p>
          <a:p>
            <a:pPr algn="ctr" fontAlgn="base"/>
            <a:r>
              <a:rPr lang="pl-PL" sz="1600" b="1" dirty="0" smtClean="0"/>
              <a:t>Kiedy wracam do przedszkola.</a:t>
            </a:r>
          </a:p>
          <a:p>
            <a:pPr fontAlgn="base"/>
            <a:r>
              <a:rPr lang="pl-PL" sz="1600" b="1" dirty="0" smtClean="0"/>
              <a:t> </a:t>
            </a:r>
          </a:p>
          <a:p>
            <a:pPr algn="ctr" fontAlgn="base"/>
            <a:r>
              <a:rPr lang="pl-PL" sz="1600" b="1" dirty="0" smtClean="0"/>
              <a:t>Karol z rodzicami</a:t>
            </a:r>
          </a:p>
          <a:p>
            <a:pPr algn="ctr" fontAlgn="base"/>
            <a:r>
              <a:rPr lang="pl-PL" sz="1600" b="1" dirty="0" smtClean="0"/>
              <a:t>grupa SMERFY</a:t>
            </a:r>
          </a:p>
        </p:txBody>
      </p:sp>
    </p:spTree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5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" y="3248"/>
            <a:ext cx="9140719" cy="6854752"/>
          </a:xfrm>
          <a:prstGeom prst="rect">
            <a:avLst/>
          </a:prstGeom>
        </p:spPr>
      </p:pic>
      <p:pic>
        <p:nvPicPr>
          <p:cNvPr id="5" name="Obraz 4" descr="liscie-jesieni-kolorowe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714876" y="642918"/>
            <a:ext cx="361881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800" b="1" dirty="0" smtClean="0">
                <a:solidFill>
                  <a:schemeClr val="bg1"/>
                </a:solidFill>
              </a:rPr>
              <a:t>„Kolorowy świat”</a:t>
            </a:r>
            <a:endParaRPr lang="pl-PL" sz="28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pl-PL" dirty="0" smtClean="0"/>
              <a:t> 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Idzie piękna Pani Jesień,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Barwi kolorami świat.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Strąca liście dookoła 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I układa dywan nam.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Trochę złota i czerwieni,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Trochę brązu i zieleni.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Widok jest jak z bajki wszędzie,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Tutaj szyszki i żołędzie.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Jarzębiny maluje czerwone,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Abyśmy zrobili korale wyśnione.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Wiatr coraz silniejszy się zrywa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I do tańca wszystko podrywa.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Nadia z rodzicami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grupa SMERFY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3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ad-owocow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Obraz 1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" y="3248"/>
            <a:ext cx="9140719" cy="685475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4282" y="3143248"/>
            <a:ext cx="306994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pl-PL" sz="2800" b="1" dirty="0" smtClean="0">
                <a:solidFill>
                  <a:schemeClr val="bg1"/>
                </a:solidFill>
              </a:rPr>
              <a:t>„Jesień w ogródku”</a:t>
            </a:r>
          </a:p>
          <a:p>
            <a:pPr fontAlgn="base"/>
            <a:r>
              <a:rPr lang="pl-PL" sz="2400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Jesień… </a:t>
            </a:r>
            <a:r>
              <a:rPr lang="pl-PL" sz="2400" b="1" dirty="0" err="1" smtClean="0">
                <a:solidFill>
                  <a:schemeClr val="bg1"/>
                </a:solidFill>
              </a:rPr>
              <a:t>jesień</a:t>
            </a:r>
            <a:r>
              <a:rPr lang="pl-PL" sz="2400" b="1" dirty="0" smtClean="0">
                <a:solidFill>
                  <a:schemeClr val="bg1"/>
                </a:solidFill>
              </a:rPr>
              <a:t> idzie</a:t>
            </a:r>
          </a:p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Czas już na porządki!</a:t>
            </a:r>
          </a:p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Pozgrabiać liście</a:t>
            </a:r>
          </a:p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I przekopać grządki.</a:t>
            </a:r>
          </a:p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Mikołaj z rodzicami</a:t>
            </a:r>
          </a:p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grupa Smerfy</a:t>
            </a:r>
          </a:p>
          <a:p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1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576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955" cy="6858000"/>
          </a:xfrm>
          <a:prstGeom prst="rect">
            <a:avLst/>
          </a:prstGeom>
        </p:spPr>
      </p:pic>
      <p:pic>
        <p:nvPicPr>
          <p:cNvPr id="2" name="Obraz 1" descr="sad-owocow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3743654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000" b="1" dirty="0" smtClean="0"/>
              <a:t>„Jesień nadchodzi”</a:t>
            </a:r>
          </a:p>
          <a:p>
            <a:pPr algn="ctr" fontAlgn="base"/>
            <a:r>
              <a:rPr lang="pl-PL" sz="2000" b="1" dirty="0" smtClean="0"/>
              <a:t> </a:t>
            </a:r>
          </a:p>
          <a:p>
            <a:pPr algn="ctr" fontAlgn="base"/>
            <a:r>
              <a:rPr lang="pl-PL" b="1" dirty="0" smtClean="0"/>
              <a:t>Gdy koniec lata nadchodzi,</a:t>
            </a:r>
          </a:p>
          <a:p>
            <a:pPr algn="ctr" fontAlgn="base"/>
            <a:r>
              <a:rPr lang="pl-PL" b="1" dirty="0" smtClean="0"/>
              <a:t>Jesień małymi krokami wchodzi.</a:t>
            </a:r>
          </a:p>
          <a:p>
            <a:pPr algn="ctr" fontAlgn="base"/>
            <a:r>
              <a:rPr lang="pl-PL" b="1" dirty="0" smtClean="0"/>
              <a:t>Na drzewach jabłka, gruszki i śliwki, </a:t>
            </a:r>
          </a:p>
          <a:p>
            <a:pPr algn="ctr" fontAlgn="base"/>
            <a:r>
              <a:rPr lang="pl-PL" b="1" dirty="0" smtClean="0"/>
              <a:t>A w lesie brązowe i żółte grzybki.</a:t>
            </a:r>
          </a:p>
          <a:p>
            <a:pPr algn="ctr" fontAlgn="base"/>
            <a:r>
              <a:rPr lang="pl-PL" b="1" dirty="0" smtClean="0"/>
              <a:t>Można też znaleźć tam kasztany,</a:t>
            </a:r>
          </a:p>
          <a:p>
            <a:pPr algn="ctr" fontAlgn="base"/>
            <a:r>
              <a:rPr lang="pl-PL" b="1" dirty="0" smtClean="0"/>
              <a:t>Zrobić z nich ludziki, koniki i bałwany.</a:t>
            </a:r>
          </a:p>
          <a:p>
            <a:pPr algn="ctr" fontAlgn="base"/>
            <a:r>
              <a:rPr lang="pl-PL" b="1" dirty="0" smtClean="0"/>
              <a:t>Niedawno także spotkałam jeżyka,</a:t>
            </a:r>
          </a:p>
          <a:p>
            <a:pPr algn="ctr" fontAlgn="base"/>
            <a:r>
              <a:rPr lang="pl-PL" b="1" dirty="0" smtClean="0"/>
              <a:t>Który pod liśćmi znika,</a:t>
            </a:r>
          </a:p>
          <a:p>
            <a:pPr algn="ctr" fontAlgn="base"/>
            <a:r>
              <a:rPr lang="pl-PL" b="1" dirty="0" smtClean="0"/>
              <a:t>Widziałam także lisa i zająca,</a:t>
            </a:r>
          </a:p>
          <a:p>
            <a:pPr algn="ctr" fontAlgn="base"/>
            <a:r>
              <a:rPr lang="pl-PL" b="1" dirty="0" smtClean="0"/>
              <a:t>Sarnę i zaskrońca.</a:t>
            </a:r>
          </a:p>
          <a:p>
            <a:pPr algn="ctr" fontAlgn="base"/>
            <a:r>
              <a:rPr lang="pl-PL" b="1" dirty="0" smtClean="0"/>
              <a:t>Liście na drzewach są kolorowe,</a:t>
            </a:r>
          </a:p>
          <a:p>
            <a:pPr algn="ctr" fontAlgn="base"/>
            <a:r>
              <a:rPr lang="pl-PL" b="1" dirty="0" smtClean="0"/>
              <a:t>Można z nich stworzyć obrazy nowe.</a:t>
            </a:r>
          </a:p>
          <a:p>
            <a:pPr algn="ctr" fontAlgn="base"/>
            <a:r>
              <a:rPr lang="pl-PL" b="1" dirty="0" smtClean="0"/>
              <a:t>Bardzo piękną porą roku jest jesień,</a:t>
            </a:r>
          </a:p>
          <a:p>
            <a:pPr algn="ctr" fontAlgn="base"/>
            <a:r>
              <a:rPr lang="pl-PL" b="1" dirty="0" smtClean="0"/>
              <a:t>Bo swe uroki ze sobą niesie.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Klaudia z rodzicami</a:t>
            </a:r>
          </a:p>
          <a:p>
            <a:pPr algn="ctr" fontAlgn="base"/>
            <a:r>
              <a:rPr lang="pl-PL" b="1" dirty="0" smtClean="0"/>
              <a:t>grupa SMERFY</a:t>
            </a:r>
          </a:p>
          <a:p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5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72-jesienny-deszczyk-scenariusz-z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Obraz 1" descr="1576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955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71868" y="86916"/>
            <a:ext cx="3253968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pl-PL" b="1" dirty="0" smtClean="0"/>
              <a:t> </a:t>
            </a:r>
            <a:endParaRPr lang="pl-PL" dirty="0" smtClean="0"/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„Złota jesień”</a:t>
            </a:r>
            <a:endParaRPr lang="pl-PL" sz="20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pl-PL" dirty="0" smtClean="0"/>
              <a:t> 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Przyszła piękna złota jesień,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Bo już minął wrzesień.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Barwne liście z drzew spadają,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Leśne ścieżki ozdabiają.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Bukiet kolorowy zrobię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Czerwień, złoto no i brąz 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Podaruję Tobie!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Hu, </a:t>
            </a:r>
            <a:r>
              <a:rPr lang="pl-PL" b="1" dirty="0" err="1" smtClean="0">
                <a:solidFill>
                  <a:schemeClr val="bg1"/>
                </a:solidFill>
              </a:rPr>
              <a:t>hu</a:t>
            </a:r>
            <a:r>
              <a:rPr lang="pl-PL" b="1" dirty="0" smtClean="0">
                <a:solidFill>
                  <a:schemeClr val="bg1"/>
                </a:solidFill>
              </a:rPr>
              <a:t>, ha!  Hu, </a:t>
            </a:r>
            <a:r>
              <a:rPr lang="pl-PL" b="1" dirty="0" err="1" smtClean="0">
                <a:solidFill>
                  <a:schemeClr val="bg1"/>
                </a:solidFill>
              </a:rPr>
              <a:t>hu</a:t>
            </a:r>
            <a:r>
              <a:rPr lang="pl-PL" b="1" dirty="0" smtClean="0">
                <a:solidFill>
                  <a:schemeClr val="bg1"/>
                </a:solidFill>
              </a:rPr>
              <a:t>, ha!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Jesień nie jest taka zła!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Listki daje kolorowe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I kasztany są gotowe.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Jarzębina i żołędzie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Znajdę je chyba wszędzie.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Zrobię z nich ludziki,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Doczepię im guziki.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Maja z rodzicami</a:t>
            </a:r>
          </a:p>
          <a:p>
            <a:pPr algn="ctr" fontAlgn="base"/>
            <a:r>
              <a:rPr lang="pl-PL" b="1" dirty="0" smtClean="0">
                <a:solidFill>
                  <a:schemeClr val="bg1"/>
                </a:solidFill>
              </a:rPr>
              <a:t>grupa SMERFY</a:t>
            </a:r>
          </a:p>
          <a:p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3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40229_dziecko_dziewczynka_parasol_deszcz_kalosze_kalu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Obraz 1" descr="72-jesienny-deszczyk-scenariusz-z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3672865" cy="726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„Jesienna pogoda”</a:t>
            </a:r>
          </a:p>
          <a:p>
            <a:pPr algn="ctr" fontAlgn="base"/>
            <a:r>
              <a:rPr lang="pl-PL" sz="2400" b="1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Wietrzyk wieje, deszczyk pada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A ja wciąż roześmiana! </a:t>
            </a:r>
          </a:p>
          <a:p>
            <a:pPr algn="ctr" fontAlgn="base"/>
            <a:endParaRPr lang="pl-PL" sz="2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Jesień w pełni kolorowa,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A ja wciąż zadowolona!</a:t>
            </a:r>
          </a:p>
          <a:p>
            <a:pPr algn="ctr" fontAlgn="base"/>
            <a:endParaRPr lang="pl-PL" sz="2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Wnet tu deszczyk przyszedł srogi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I pomoczył wszystkim nogi.</a:t>
            </a:r>
          </a:p>
          <a:p>
            <a:pPr algn="ctr" fontAlgn="base"/>
            <a:endParaRPr lang="pl-PL" sz="2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Doszedł katar, nos zatkany,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Nie ma sił już do zabawy.</a:t>
            </a:r>
          </a:p>
          <a:p>
            <a:pPr algn="ctr" fontAlgn="base"/>
            <a:endParaRPr lang="pl-PL" sz="2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Przedszkolaki leżą w domu,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Już zabrakło tu humoru.</a:t>
            </a:r>
          </a:p>
          <a:p>
            <a:pPr algn="ctr" fontAlgn="base"/>
            <a:endParaRPr lang="pl-PL" sz="2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Słońce wyszło, deszczyk zelżał,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Pani jesień wszystkich żegna.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Amelka z rodzicami</a:t>
            </a:r>
          </a:p>
          <a:p>
            <a:pPr algn="ctr" fontAlgn="base"/>
            <a:r>
              <a:rPr lang="pl-PL" sz="2000" b="1" dirty="0" smtClean="0">
                <a:solidFill>
                  <a:schemeClr val="bg1"/>
                </a:solidFill>
              </a:rPr>
              <a:t>Grupa Smerfy</a:t>
            </a:r>
          </a:p>
          <a:p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3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Obraz 1" descr="240229_dziecko_dziewczynka_parasol_deszcz_kalosze_kalu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786446" y="857232"/>
            <a:ext cx="2872068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800" b="1" dirty="0" smtClean="0"/>
              <a:t>„Jesień”</a:t>
            </a:r>
          </a:p>
          <a:p>
            <a:pPr algn="ctr" fontAlgn="base"/>
            <a:r>
              <a:rPr lang="pl-PL" sz="2000" b="1" dirty="0" smtClean="0"/>
              <a:t> </a:t>
            </a:r>
          </a:p>
          <a:p>
            <a:pPr algn="ctr" fontAlgn="base"/>
            <a:r>
              <a:rPr lang="pl-PL" sz="2000" b="1" dirty="0" smtClean="0"/>
              <a:t>Idzie jesień,</a:t>
            </a:r>
          </a:p>
          <a:p>
            <a:pPr algn="ctr" fontAlgn="base"/>
            <a:r>
              <a:rPr lang="pl-PL" sz="2000" b="1" dirty="0" smtClean="0"/>
              <a:t>deszczyk pada</a:t>
            </a:r>
          </a:p>
          <a:p>
            <a:pPr algn="ctr" fontAlgn="base"/>
            <a:r>
              <a:rPr lang="pl-PL" sz="2000" b="1" dirty="0" smtClean="0"/>
              <a:t>hop, hop, hop.</a:t>
            </a:r>
          </a:p>
          <a:p>
            <a:pPr algn="ctr" fontAlgn="base"/>
            <a:r>
              <a:rPr lang="pl-PL" sz="2000" b="1" dirty="0" smtClean="0"/>
              <a:t>A ja idę z jesienią</a:t>
            </a:r>
          </a:p>
          <a:p>
            <a:pPr algn="ctr" fontAlgn="base"/>
            <a:r>
              <a:rPr lang="pl-PL" sz="2000" b="1" dirty="0" smtClean="0"/>
              <a:t>krok w krok.</a:t>
            </a:r>
          </a:p>
          <a:p>
            <a:pPr algn="ctr" fontAlgn="base"/>
            <a:r>
              <a:rPr lang="pl-PL" sz="2000" b="1" dirty="0" smtClean="0"/>
              <a:t> </a:t>
            </a:r>
          </a:p>
          <a:p>
            <a:pPr algn="ctr" fontAlgn="base"/>
            <a:r>
              <a:rPr lang="pl-PL" sz="2000" b="1" dirty="0" smtClean="0"/>
              <a:t>Kiedy deszczyk pada </a:t>
            </a:r>
          </a:p>
          <a:p>
            <a:pPr algn="ctr" fontAlgn="base"/>
            <a:r>
              <a:rPr lang="pl-PL" sz="2000" b="1" dirty="0" smtClean="0"/>
              <a:t>i aura zła,</a:t>
            </a:r>
          </a:p>
          <a:p>
            <a:pPr algn="ctr" fontAlgn="base"/>
            <a:r>
              <a:rPr lang="pl-PL" sz="2000" b="1" dirty="0" smtClean="0"/>
              <a:t>bo wiem,</a:t>
            </a:r>
          </a:p>
          <a:p>
            <a:pPr algn="ctr" fontAlgn="base"/>
            <a:r>
              <a:rPr lang="pl-PL" sz="2000" b="1" dirty="0" smtClean="0"/>
              <a:t>że jesień to do siebie ma!</a:t>
            </a:r>
          </a:p>
          <a:p>
            <a:pPr algn="ctr" fontAlgn="base"/>
            <a:r>
              <a:rPr lang="pl-PL" sz="2000" b="1" dirty="0" smtClean="0"/>
              <a:t> </a:t>
            </a:r>
          </a:p>
          <a:p>
            <a:pPr algn="ctr" fontAlgn="base"/>
            <a:r>
              <a:rPr lang="pl-PL" sz="2000" b="1" dirty="0" smtClean="0"/>
              <a:t>Natalka z rodzicami</a:t>
            </a:r>
          </a:p>
          <a:p>
            <a:pPr algn="ctr" fontAlgn="base"/>
            <a:r>
              <a:rPr lang="pl-PL" sz="2000" b="1" dirty="0" smtClean="0"/>
              <a:t>grupa SMERFY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esien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8229600" cy="292895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Tw Cen MT Condensed" pitchFamily="34" charset="-18"/>
              </a:rPr>
              <a:t>CZĘŚĆ  1 </a:t>
            </a:r>
            <a:br>
              <a:rPr lang="pl-PL" b="1" dirty="0" smtClean="0">
                <a:latin typeface="Tw Cen MT Condensed" pitchFamily="34" charset="-18"/>
              </a:rPr>
            </a:br>
            <a:r>
              <a:rPr lang="pl-PL" b="1" dirty="0" smtClean="0">
                <a:latin typeface="Tw Cen MT Condensed" pitchFamily="34" charset="-18"/>
              </a:rPr>
              <a:t/>
            </a:r>
            <a:br>
              <a:rPr lang="pl-PL" b="1" dirty="0" smtClean="0">
                <a:latin typeface="Tw Cen MT Condensed" pitchFamily="34" charset="-18"/>
              </a:rPr>
            </a:br>
            <a:r>
              <a:rPr lang="pl-PL" b="1" dirty="0" smtClean="0">
                <a:latin typeface="Tw Cen MT Condensed" pitchFamily="34" charset="-18"/>
              </a:rPr>
              <a:t>JESIEŃ</a:t>
            </a:r>
            <a:endParaRPr lang="pl-PL" b="1" dirty="0">
              <a:latin typeface="Tw Cen MT Condensed" pitchFamily="34" charset="-18"/>
            </a:endParaRPr>
          </a:p>
        </p:txBody>
      </p:sp>
    </p:spTree>
    <p:custDataLst>
      <p:tags r:id="rId1"/>
    </p:custDataLst>
  </p:cSld>
  <p:clrMapOvr>
    <a:masterClrMapping/>
  </p:clrMapOvr>
  <p:transition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jesie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500042"/>
            <a:ext cx="49291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2000" b="1" dirty="0" smtClean="0"/>
              <a:t>„Jesień”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Jesienią, </a:t>
            </a:r>
            <a:r>
              <a:rPr lang="pl-PL" b="1" dirty="0" err="1" smtClean="0"/>
              <a:t>jesienią</a:t>
            </a:r>
            <a:r>
              <a:rPr lang="pl-PL" b="1" dirty="0" smtClean="0"/>
              <a:t>, liście się na drzewach mienią,</a:t>
            </a:r>
          </a:p>
          <a:p>
            <a:pPr algn="ctr" fontAlgn="base"/>
            <a:r>
              <a:rPr lang="pl-PL" b="1" dirty="0" smtClean="0"/>
              <a:t>Są żółte, są czerwone, różnobarwne – kolorowe.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Jesienią, </a:t>
            </a:r>
            <a:r>
              <a:rPr lang="pl-PL" b="1" dirty="0" err="1" smtClean="0"/>
              <a:t>jesienią</a:t>
            </a:r>
            <a:r>
              <a:rPr lang="pl-PL" b="1" dirty="0" smtClean="0"/>
              <a:t>, liście z tych drzew lecą,</a:t>
            </a:r>
          </a:p>
          <a:p>
            <a:pPr algn="ctr" fontAlgn="base"/>
            <a:r>
              <a:rPr lang="pl-PL" b="1" dirty="0" smtClean="0"/>
              <a:t>Niczym deszcz tęczowy – wielokolorowy.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Jesienią, </a:t>
            </a:r>
            <a:r>
              <a:rPr lang="pl-PL" b="1" dirty="0" err="1" smtClean="0"/>
              <a:t>jesienią</a:t>
            </a:r>
            <a:r>
              <a:rPr lang="pl-PL" b="1" dirty="0" smtClean="0"/>
              <a:t>, dzieci się radośnie bawią,</a:t>
            </a:r>
          </a:p>
          <a:p>
            <a:pPr algn="ctr" fontAlgn="base"/>
            <a:r>
              <a:rPr lang="pl-PL" b="1" dirty="0" smtClean="0"/>
              <a:t>W kolorowych liściach beztrosko się pławią.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Jesienią, </a:t>
            </a:r>
            <a:r>
              <a:rPr lang="pl-PL" b="1" dirty="0" err="1" smtClean="0"/>
              <a:t>jesienią</a:t>
            </a:r>
            <a:r>
              <a:rPr lang="pl-PL" b="1" dirty="0" smtClean="0"/>
              <a:t>, bardzo dużo się dzieje,</a:t>
            </a:r>
          </a:p>
          <a:p>
            <a:pPr algn="ctr" fontAlgn="base"/>
            <a:r>
              <a:rPr lang="pl-PL" b="1" dirty="0" smtClean="0"/>
              <a:t>O czym można mówić bardzo wiele,</a:t>
            </a:r>
          </a:p>
          <a:p>
            <a:pPr algn="ctr" fontAlgn="base"/>
            <a:r>
              <a:rPr lang="pl-PL" b="1" dirty="0" smtClean="0"/>
              <a:t>Bo </a:t>
            </a:r>
            <a:r>
              <a:rPr lang="pl-PL" b="1" dirty="0" smtClean="0"/>
              <a:t>to pora roku jest wesoła,</a:t>
            </a:r>
          </a:p>
          <a:p>
            <a:pPr algn="ctr" fontAlgn="base"/>
            <a:r>
              <a:rPr lang="pl-PL" b="1" dirty="0" smtClean="0"/>
              <a:t>Różnobarwna, kolorowa.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Michalina z rodzicami</a:t>
            </a:r>
          </a:p>
          <a:p>
            <a:pPr algn="ctr" fontAlgn="base"/>
            <a:r>
              <a:rPr lang="pl-PL" b="1" dirty="0" smtClean="0"/>
              <a:t>Grupa SMERFY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4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esie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28926" y="3214686"/>
            <a:ext cx="31630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 smtClean="0"/>
              <a:t>K O N I E C</a:t>
            </a:r>
          </a:p>
          <a:p>
            <a:pPr algn="ctr"/>
            <a:r>
              <a:rPr lang="pl-PL" sz="5400" b="1" dirty="0" smtClean="0">
                <a:sym typeface="Wingdings" pitchFamily="2" charset="2"/>
              </a:rPr>
              <a:t></a:t>
            </a:r>
            <a:endParaRPr lang="pl-PL" sz="54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0034" y="6000768"/>
            <a:ext cx="82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Zapraszamy wszystkie dzieci i rodziców do wzięcia udziału w pisaniu wierszy o ZIMIE.</a:t>
            </a:r>
            <a:endParaRPr lang="pl-PL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lakaty-jesienne-liscie-klonu-na-bialym-tle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0"/>
            <a:ext cx="542928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„Jesienny spacer Jasia i Małgosi”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Dzieci z „Jasia i Małgosi” na spacer się wybrały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oznak jesieni w lesie szukały.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Najpierw spotkały jeżyka,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tóry bezszelestnie w krzaki umykał.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Jeżyk na grzbiecie grzybka niósł,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 nie głodować gdy nadejdzie zimowy mróz.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Następnie wiewióreczka mała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drzewie się wspinała.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norki kasztany, orzeszki i szyszki nosiła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zdążyć przed zimą strasznie się spieszyła.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Dzieci długo spacerowały,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ż w końcu Panią Jesień napotkały.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Nasza pani miła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iękną suknię z liści założyła.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Liście żółte to wspomnienie lata,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tóre promyki słońca we włosy wplata.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Czerwone były kwiaty na łące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dzie kicały latem zające.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Brązowe lody czekoladowe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rzeźwiały nas swym przyjemnym chłodem.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 tych wspomnieniach wspaniałych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ylko kolory zostały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one na sukni Pani Jesieni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ędą błyszczały.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Logopeda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mgr Anna Makowska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xit" presetSubtype="1" fill="hold" grpId="1" nodeType="afterEffect">
                                  <p:stCondLst>
                                    <p:cond delay="7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lakaty-jesienne-liscie-klonu-na-bialym-tle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5720" y="357166"/>
            <a:ext cx="506420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„Co można zrobić jesienią”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Jaś i Małgosia jesienną porą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Spacerują do parku wesoło.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Słonko świeci, wietrzyk wieje,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na buziach uśmiech promienieje.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Nazbieramy liści, kasztanów, żołędzi i szyszek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Wyjdzie z tego piękny misiek.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Ania zrobi krokodyla,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Piotruś psa i motyla.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Kasia korale z czerwonej jarzębiny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Będą szyję pani zdobiły.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Logopeda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mgr Anna Makowska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3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Obraz 9" descr="mokra jesie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980407" y="285728"/>
            <a:ext cx="5163593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„Jesień”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Idzie jesień żwawym krokiem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atrzy na świat chłodnym okiem.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 mocniej wiatrem powieje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aszumią drzewa, zaszumią knieje.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 deszczem rzęsistym spadnie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imno, brzydko, nieładnie.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Czasem zaprosi także przymrozki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by szczypały nas w małe noski.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Ale to tylko jedna z twarzy jesieni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ruga się światem kolorów mieni.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Królują żółcie, brązy, czerwienie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szystkie kolory piękne szalenie.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Jesień dywan z nich gruby utkała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jej siostra zima po czym stąpać miała.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Iga z rodzicami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Grupa GUMISIE</a:t>
            </a: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4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az 4" descr="w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715008" y="2786058"/>
            <a:ext cx="29336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400" b="1" dirty="0" smtClean="0"/>
              <a:t>„Wiewiórka”</a:t>
            </a:r>
          </a:p>
          <a:p>
            <a:pPr algn="ctr" fontAlgn="base"/>
            <a:r>
              <a:rPr lang="pl-PL" sz="1500" dirty="0" smtClean="0"/>
              <a:t> </a:t>
            </a:r>
          </a:p>
          <a:p>
            <a:pPr algn="ctr" fontAlgn="base"/>
            <a:r>
              <a:rPr lang="pl-PL" b="1" dirty="0" smtClean="0"/>
              <a:t>Ruda kita to jej znaczek.</a:t>
            </a:r>
          </a:p>
          <a:p>
            <a:pPr algn="ctr" fontAlgn="base"/>
            <a:r>
              <a:rPr lang="pl-PL" b="1" dirty="0" smtClean="0"/>
              <a:t>Cały rudy ma kubraczek.</a:t>
            </a:r>
          </a:p>
          <a:p>
            <a:pPr algn="ctr" fontAlgn="base"/>
            <a:r>
              <a:rPr lang="pl-PL" b="1" dirty="0" smtClean="0"/>
              <a:t>Zbiera szyszki i orzechy.</a:t>
            </a:r>
          </a:p>
          <a:p>
            <a:pPr algn="ctr" fontAlgn="base"/>
            <a:r>
              <a:rPr lang="pl-PL" b="1" dirty="0" smtClean="0"/>
              <a:t>Sporo ma przy tym uciechy.</a:t>
            </a:r>
          </a:p>
          <a:p>
            <a:pPr algn="ctr" fontAlgn="base"/>
            <a:r>
              <a:rPr lang="pl-PL" b="1" dirty="0" smtClean="0"/>
              <a:t>Gdy zawołasz „Basia chodź!”</a:t>
            </a:r>
          </a:p>
          <a:p>
            <a:pPr algn="ctr" fontAlgn="base"/>
            <a:r>
              <a:rPr lang="pl-PL" b="1" dirty="0" smtClean="0"/>
              <a:t>Wtem na rączkę zrobi skok.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/>
              <a:t>Iga</a:t>
            </a:r>
            <a:r>
              <a:rPr lang="pl-PL" sz="1500" b="1" dirty="0" smtClean="0">
                <a:latin typeface="Arial" pitchFamily="34" charset="0"/>
                <a:cs typeface="Arial" pitchFamily="34" charset="0"/>
              </a:rPr>
              <a:t> z rodzicami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b="1" dirty="0" smtClean="0">
                <a:latin typeface="Arial" pitchFamily="34" charset="0"/>
                <a:cs typeface="Arial" pitchFamily="34" charset="0"/>
              </a:rPr>
              <a:t>Grupa GUMISIE</a:t>
            </a:r>
            <a:endParaRPr lang="pl-PL" sz="1500" b="1" dirty="0" smtClean="0"/>
          </a:p>
          <a:p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hestnut-autumn-golden-october-leaves-spur-shell-autumn-leaf-prickly-autumn-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31951" cy="6858000"/>
          </a:xfrm>
          <a:prstGeom prst="rect">
            <a:avLst/>
          </a:prstGeom>
        </p:spPr>
      </p:pic>
      <p:pic>
        <p:nvPicPr>
          <p:cNvPr id="2" name="Obraz 1" descr="pobr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2665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85720" y="571480"/>
            <a:ext cx="286828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400" b="1" dirty="0" smtClean="0"/>
              <a:t>„Jeż”</a:t>
            </a:r>
          </a:p>
          <a:p>
            <a:pPr fontAlgn="base"/>
            <a:r>
              <a:rPr lang="pl-PL" dirty="0" smtClean="0"/>
              <a:t> </a:t>
            </a:r>
          </a:p>
          <a:p>
            <a:pPr algn="ctr" fontAlgn="base"/>
            <a:r>
              <a:rPr lang="pl-PL" b="1" dirty="0" smtClean="0"/>
              <a:t>Idzie sobie leśną drogą</a:t>
            </a:r>
          </a:p>
          <a:p>
            <a:pPr algn="ctr" fontAlgn="base"/>
            <a:r>
              <a:rPr lang="pl-PL" b="1" dirty="0" smtClean="0"/>
              <a:t>Tupiąc przy tym każdą nogą.</a:t>
            </a:r>
          </a:p>
          <a:p>
            <a:pPr algn="ctr" fontAlgn="base"/>
            <a:r>
              <a:rPr lang="pl-PL" b="1" dirty="0" smtClean="0"/>
              <a:t>Choć to zwykły, mały zwierz</a:t>
            </a:r>
          </a:p>
          <a:p>
            <a:pPr algn="ctr" fontAlgn="base"/>
            <a:r>
              <a:rPr lang="pl-PL" b="1" dirty="0" smtClean="0"/>
              <a:t>To ma kolce czy to wiesz?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Iga z rodzicami</a:t>
            </a:r>
          </a:p>
          <a:p>
            <a:pPr algn="ctr" fontAlgn="base"/>
            <a:r>
              <a:rPr lang="pl-PL" b="1" dirty="0" smtClean="0"/>
              <a:t>grupa </a:t>
            </a:r>
            <a:r>
              <a:rPr lang="pl-PL" b="1" dirty="0" err="1" smtClean="0"/>
              <a:t>Gumisie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1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ani-jesien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5500695" cy="6858000"/>
          </a:xfrm>
          <a:prstGeom prst="rect">
            <a:avLst/>
          </a:prstGeom>
        </p:spPr>
      </p:pic>
      <p:pic>
        <p:nvPicPr>
          <p:cNvPr id="5" name="Obraz 4" descr="chestnut-autumn-golden-october-leaves-spur-shell-autumn-leaf-prickly-autumn-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0"/>
            <a:ext cx="40196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2400" b="1" dirty="0" smtClean="0"/>
              <a:t>„Kasztany”</a:t>
            </a:r>
          </a:p>
          <a:p>
            <a:pPr algn="ctr" fontAlgn="base"/>
            <a:r>
              <a:rPr lang="pl-PL" dirty="0" smtClean="0"/>
              <a:t> </a:t>
            </a:r>
          </a:p>
          <a:p>
            <a:pPr algn="ctr" fontAlgn="base"/>
            <a:r>
              <a:rPr lang="pl-PL" b="1" dirty="0" smtClean="0"/>
              <a:t>Rosną na drzewie całkiem dorodnie</a:t>
            </a:r>
          </a:p>
          <a:p>
            <a:pPr algn="ctr" fontAlgn="base"/>
            <a:r>
              <a:rPr lang="pl-PL" b="1" dirty="0" smtClean="0"/>
              <a:t>Zielone czapki, zielone spodnie.</a:t>
            </a:r>
          </a:p>
          <a:p>
            <a:pPr algn="ctr" fontAlgn="base"/>
            <a:r>
              <a:rPr lang="pl-PL" b="1" dirty="0" smtClean="0"/>
              <a:t>Czasem kolcami niechcący ukłują</a:t>
            </a:r>
          </a:p>
          <a:p>
            <a:pPr algn="ctr" fontAlgn="base"/>
            <a:r>
              <a:rPr lang="pl-PL" b="1" dirty="0" smtClean="0"/>
              <a:t>Lecz zaraz fraczek swój szybko zdejmują.</a:t>
            </a:r>
          </a:p>
          <a:p>
            <a:pPr algn="ctr" fontAlgn="base"/>
            <a:r>
              <a:rPr lang="pl-PL" b="1" dirty="0" smtClean="0"/>
              <a:t>Potem całe okrągłe i brązowe</a:t>
            </a:r>
          </a:p>
          <a:p>
            <a:pPr algn="ctr" fontAlgn="base"/>
            <a:r>
              <a:rPr lang="pl-PL" b="1" dirty="0" smtClean="0"/>
              <a:t>Mogą ludzików stanowić głowę.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 </a:t>
            </a:r>
          </a:p>
          <a:p>
            <a:pPr algn="ctr" fontAlgn="base"/>
            <a:r>
              <a:rPr lang="pl-PL" b="1" dirty="0" smtClean="0"/>
              <a:t>Iga z rodzicami</a:t>
            </a:r>
          </a:p>
          <a:p>
            <a:pPr algn="ctr" fontAlgn="base"/>
            <a:r>
              <a:rPr lang="pl-PL" b="1" dirty="0" smtClean="0"/>
              <a:t>grupa </a:t>
            </a:r>
            <a:r>
              <a:rPr lang="pl-PL" b="1" dirty="0" err="1" smtClean="0"/>
              <a:t>Gumisie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2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ani-jesien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5500695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4286250"/>
          </a:xfrm>
        </p:spPr>
        <p:txBody>
          <a:bodyPr>
            <a:normAutofit/>
          </a:bodyPr>
          <a:lstStyle/>
          <a:p>
            <a:pPr fontAlgn="base"/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 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 </a:t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7158" y="357166"/>
            <a:ext cx="3708003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l-PL" sz="3200" b="1" dirty="0" smtClean="0"/>
              <a:t>„Pani Jesień”</a:t>
            </a:r>
          </a:p>
          <a:p>
            <a:pPr algn="ctr" fontAlgn="base"/>
            <a:endParaRPr lang="pl-PL" sz="1600" dirty="0" smtClean="0"/>
          </a:p>
          <a:p>
            <a:pPr algn="ctr" fontAlgn="base"/>
            <a:r>
              <a:rPr lang="pl-PL" sz="2000" b="1" dirty="0" smtClean="0"/>
              <a:t>Idzie lasem Pani Jesień</a:t>
            </a:r>
          </a:p>
          <a:p>
            <a:pPr algn="ctr" fontAlgn="base"/>
            <a:r>
              <a:rPr lang="pl-PL" sz="2000" b="1" dirty="0" smtClean="0"/>
              <a:t>Kosz kasztanów w ręku niesie,</a:t>
            </a:r>
          </a:p>
          <a:p>
            <a:pPr algn="ctr" fontAlgn="base"/>
            <a:r>
              <a:rPr lang="pl-PL" sz="2000" b="1" dirty="0" smtClean="0"/>
              <a:t>W dłoni cztery piękne liście</a:t>
            </a:r>
          </a:p>
          <a:p>
            <a:pPr algn="ctr" fontAlgn="base"/>
            <a:r>
              <a:rPr lang="pl-PL" sz="2000" b="1" dirty="0" smtClean="0"/>
              <a:t>Są jesienne oczywiście.</a:t>
            </a:r>
          </a:p>
          <a:p>
            <a:pPr algn="ctr" fontAlgn="base"/>
            <a:r>
              <a:rPr lang="pl-PL" sz="2000" b="1" dirty="0" smtClean="0"/>
              <a:t>Dwa czerwone, żółty jeden</a:t>
            </a:r>
          </a:p>
          <a:p>
            <a:pPr algn="ctr" fontAlgn="base"/>
            <a:r>
              <a:rPr lang="pl-PL" sz="2000" b="1" dirty="0" smtClean="0"/>
              <a:t>No a czwarty … Ja już nie wiem …</a:t>
            </a:r>
          </a:p>
          <a:p>
            <a:pPr algn="ctr" fontAlgn="base"/>
            <a:r>
              <a:rPr lang="pl-PL" sz="2000" b="1" dirty="0" smtClean="0"/>
              <a:t>Wiem, że piękny jak z obrazu,</a:t>
            </a:r>
          </a:p>
          <a:p>
            <a:pPr algn="ctr" fontAlgn="base"/>
            <a:r>
              <a:rPr lang="pl-PL" sz="2000" b="1" dirty="0" smtClean="0"/>
              <a:t>Pokochałam go od razu!</a:t>
            </a:r>
          </a:p>
          <a:p>
            <a:pPr algn="ctr" fontAlgn="base"/>
            <a:r>
              <a:rPr lang="pl-PL" sz="2000" b="1" dirty="0" smtClean="0"/>
              <a:t>Pani Jesień właśnie taka</a:t>
            </a:r>
          </a:p>
          <a:p>
            <a:pPr algn="ctr" fontAlgn="base"/>
            <a:r>
              <a:rPr lang="pl-PL" sz="2000" b="1" dirty="0" smtClean="0"/>
              <a:t>Dziś przytula przedszkolaka.</a:t>
            </a:r>
          </a:p>
          <a:p>
            <a:pPr algn="ctr" fontAlgn="base"/>
            <a:endParaRPr lang="pl-PL" sz="2000" b="1" dirty="0" smtClean="0"/>
          </a:p>
          <a:p>
            <a:pPr algn="ctr" fontAlgn="base"/>
            <a:r>
              <a:rPr lang="pl-PL" sz="2000" b="1" dirty="0" smtClean="0"/>
              <a:t>Pola i mama</a:t>
            </a:r>
          </a:p>
          <a:p>
            <a:pPr algn="ctr" fontAlgn="base"/>
            <a:r>
              <a:rPr lang="pl-PL" sz="2000" b="1" dirty="0" smtClean="0"/>
              <a:t>grupa SMERFY</a:t>
            </a:r>
          </a:p>
          <a:p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grpId="1" nodeType="afterEffect">
                                  <p:stCondLst>
                                    <p:cond delay="2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1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464</Words>
  <Application>Microsoft Office PowerPoint</Application>
  <PresentationFormat>Pokaz na ekranie (4:3)</PresentationFormat>
  <Paragraphs>322</Paragraphs>
  <Slides>21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CZTERY   PORY  ROKU</vt:lpstr>
      <vt:lpstr>CZĘŚĆ  1   JESIEŃ</vt:lpstr>
      <vt:lpstr>Slajd 3</vt:lpstr>
      <vt:lpstr>Slajd 4</vt:lpstr>
      <vt:lpstr>Slajd 5</vt:lpstr>
      <vt:lpstr>Slajd 6</vt:lpstr>
      <vt:lpstr>Slajd 7</vt:lpstr>
      <vt:lpstr>Slajd 8</vt:lpstr>
      <vt:lpstr>     </vt:lpstr>
      <vt:lpstr>     </vt:lpstr>
      <vt:lpstr>     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CZTERY PORY  ROKU</dc:title>
  <dc:creator>MICRON PRO</dc:creator>
  <cp:lastModifiedBy>MICRON PRO</cp:lastModifiedBy>
  <cp:revision>126</cp:revision>
  <dcterms:created xsi:type="dcterms:W3CDTF">2021-10-20T07:58:00Z</dcterms:created>
  <dcterms:modified xsi:type="dcterms:W3CDTF">2021-11-04T21:54:19Z</dcterms:modified>
</cp:coreProperties>
</file>